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Restaurant Manager Guide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it once fully, then jump to what you need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Free, open source — and your data never leaves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Download it, save it on the Desktop, then pick its home folder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 up your new business — the coffee shop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Create a new item, step by step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Set the sale price — it comes from the item’s cost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Create a recipe, step by step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Map the recipe to its ingredients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Make a sale, step by step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Generate the invoice — issuing creates 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Share the invoice as a PDF, step by step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Cash, bank and reconciliation — prove the money daily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Employees, attendance, salary — one clean payroll run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Overheads, master settings and Controls — set the rules once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Run the day with confidence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transition xmlns:p="http://schemas.openxmlformats.org/presentationml/2006/main" spd="med" dur="600">
    <p:fade thruBlk="1"/>
  </p:transition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Restaurant Manager Guide</dc:title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